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943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16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4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860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28316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33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6462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334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358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679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679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5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797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493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024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044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528C-A3E1-4F65-9C29-3D2051AE7B22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041F9E-99E9-4527-8822-CF6AA195BA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59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9269A4B-D6C0-4B9D-8882-B7CD4C2BB99E}"/>
              </a:ext>
            </a:extLst>
          </p:cNvPr>
          <p:cNvSpPr/>
          <p:nvPr/>
        </p:nvSpPr>
        <p:spPr>
          <a:xfrm>
            <a:off x="1735810" y="1363851"/>
            <a:ext cx="79351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</a:t>
            </a:r>
          </a:p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общеобразовательном </a:t>
            </a:r>
          </a:p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 </a:t>
            </a:r>
          </a:p>
        </p:txBody>
      </p:sp>
    </p:spTree>
    <p:extLst>
      <p:ext uri="{BB962C8B-B14F-4D97-AF65-F5344CB8AC3E}">
        <p14:creationId xmlns:p14="http://schemas.microsoft.com/office/powerpoint/2010/main" xmlns="" val="53842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FDD3F5A-75B7-4794-AD6D-52E7DC035332}"/>
              </a:ext>
            </a:extLst>
          </p:cNvPr>
          <p:cNvSpPr/>
          <p:nvPr/>
        </p:nvSpPr>
        <p:spPr>
          <a:xfrm>
            <a:off x="741335" y="356462"/>
            <a:ext cx="107093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 ФГОС  основная  образовательная  программа образовательной  организации  реализуется  через  урочную  и внеурочную деятельность.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План  внеурочной  деятельности  в  соответствии  с  ФГОС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 с  учебным  планом  является  частью  основной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 программы  образовательной  организации  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обязателен к исполнению.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41068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74CD542-4688-46B4-99F2-EE46D9BBE7D8}"/>
              </a:ext>
            </a:extLst>
          </p:cNvPr>
          <p:cNvSpPr/>
          <p:nvPr/>
        </p:nvSpPr>
        <p:spPr>
          <a:xfrm>
            <a:off x="542441" y="170482"/>
            <a:ext cx="107403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закон «Об образовании в Российской Федерации» № 273-ФЗ от 29.12.2012 г.;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приказы  Министерства  образования  и  науки  Российской Федерации  от  6  октября  2009  г.  №  373,  от  17  декабря 2010 г. № 1897 и от 17 мая 2012 г. № 413;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СанПиН  2.4.2.2821-10  "Санитарно-эпидемиологические требования  к  условиям  и  организации  обучения  в общеобразовательных  учреждениях"  от  29.12.2010  N  189  (в редакции  изменений  N  3,  утвержденных  постановлением Главного  государственного  санитарного  врача  Российской Федерации от 24.11.2015 N 81);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 Министерства  образования  и  науки  Российской Федерации  от  18.08.2017  г.  №  09-1672  «О  направлении методических  рекомендаций  по  уточнению  понятия  и содержания  внеурочной  деятельности  в  рамках  реализации основных общеобразовательных программ, в том числе в части проектной деятельности»;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 Министерства  просвещения  РФ  от  5  сентября 2018  г.  №  03-ПГ-МП-42216  Об  участии  учеников муниципальных  и  государственных  школ  РФ  во  внеурочной деятельности; </a:t>
            </a:r>
          </a:p>
        </p:txBody>
      </p:sp>
    </p:spTree>
    <p:extLst>
      <p:ext uri="{BB962C8B-B14F-4D97-AF65-F5344CB8AC3E}">
        <p14:creationId xmlns:p14="http://schemas.microsoft.com/office/powerpoint/2010/main" xmlns="" val="1589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4E333E0-5F67-42DB-955F-8524CA69CADA}"/>
              </a:ext>
            </a:extLst>
          </p:cNvPr>
          <p:cNvSpPr/>
          <p:nvPr/>
        </p:nvSpPr>
        <p:spPr>
          <a:xfrm>
            <a:off x="2696705" y="247974"/>
            <a:ext cx="64472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 </a:t>
            </a:r>
          </a:p>
          <a:p>
            <a:pPr algn="ctr"/>
            <a:r>
              <a:rPr lang="ru-RU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деятельности: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6A7188C-54E7-4D61-BA52-CC1B92B40068}"/>
              </a:ext>
            </a:extLst>
          </p:cNvPr>
          <p:cNvSpPr/>
          <p:nvPr/>
        </p:nvSpPr>
        <p:spPr>
          <a:xfrm>
            <a:off x="1069383" y="1766807"/>
            <a:ext cx="842591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общекультурное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спортивно-оздоровительное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Социальное</a:t>
            </a:r>
          </a:p>
          <a:p>
            <a:pPr algn="just"/>
            <a:r>
              <a:rPr lang="ru-RU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 на всех уровнях образования ОБЯЗАТЕЛЬНО должна быть обеспечена реализация всех </a:t>
            </a:r>
            <a:r>
              <a:rPr lang="ru-RU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</a:t>
            </a:r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0977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7AAA490-7CD2-402F-AE89-6DACDD89CFC8}"/>
              </a:ext>
            </a:extLst>
          </p:cNvPr>
          <p:cNvSpPr/>
          <p:nvPr/>
        </p:nvSpPr>
        <p:spPr>
          <a:xfrm>
            <a:off x="681925" y="197346"/>
            <a:ext cx="936097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ОУ по организации </a:t>
            </a:r>
          </a:p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  об  организации  внеурочной  деятельности (требования к условиям, рабочим программам,  журналам учета занятий внеурочной деятельности);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приказ(ы)  об  организации  внеурочной  деятельности  (план, расписание,  списки  обучающихся,  распределение  часов внеурочной деятельности);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  анкетирования  (изучения  запросов)  родителей (законных  представителей)  по  выбору  занятий  внеурочной деятельности;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заявления  родителей  о  выборе    занятий  внеурочной деятельности (журнал регистрации);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рабочие программы курсов внеурочной деятельности;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журналы учета занятий внеурочной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289704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CF5758B-ABBF-4DE5-A727-182E19B7B3CD}"/>
              </a:ext>
            </a:extLst>
          </p:cNvPr>
          <p:cNvSpPr/>
          <p:nvPr/>
        </p:nvSpPr>
        <p:spPr>
          <a:xfrm>
            <a:off x="418454" y="588936"/>
            <a:ext cx="1087981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локальных актов ОУ требованиям действующих нормативных актов, ссылки на документы, утратившие силу;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 в  локальных  актах  требований  к  рабочим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 и  ведению  журналов  учета  занятий  внеурочной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 заявлений  (регистрации)  родителей  (законных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  в  оформлении  и  ведении  документации  по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внеурочной деятельности;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контроля администрации за реализацией внеурочной деятельности  (аналитических  материалов  внутришкольного контроля). </a:t>
            </a:r>
          </a:p>
        </p:txBody>
      </p:sp>
    </p:spTree>
    <p:extLst>
      <p:ext uri="{BB962C8B-B14F-4D97-AF65-F5344CB8AC3E}">
        <p14:creationId xmlns:p14="http://schemas.microsoft.com/office/powerpoint/2010/main" xmlns="" val="108426034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393</Words>
  <Application>Microsoft Office PowerPoint</Application>
  <PresentationFormat>Произвольный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GLPC</cp:lastModifiedBy>
  <cp:revision>5</cp:revision>
  <dcterms:created xsi:type="dcterms:W3CDTF">2023-06-07T10:13:49Z</dcterms:created>
  <dcterms:modified xsi:type="dcterms:W3CDTF">2023-06-13T06:32:51Z</dcterms:modified>
</cp:coreProperties>
</file>